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2" r:id="rId7"/>
    <p:sldId id="265" r:id="rId8"/>
    <p:sldId id="279" r:id="rId9"/>
    <p:sldId id="278" r:id="rId10"/>
    <p:sldId id="268" r:id="rId11"/>
    <p:sldId id="274" r:id="rId12"/>
    <p:sldId id="275" r:id="rId13"/>
    <p:sldId id="277" r:id="rId14"/>
    <p:sldId id="26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11/04/2023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11/04/2023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A3FAC-DD7F-46BD-A5EB-AA3BF759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Documentation réalisation matérielle/logicielle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AB10BA-8AF3-CAA0-F70B-BED4C134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(Parlez de vos annexes et/ou autre)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D21ED-3D7A-7285-E369-EA1F3D0F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06824CC-A11D-7741-057F-834AA8C0097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E86992B-46D9-0A26-C321-B5E63FA1BB54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F089068-8030-F9E8-E603-573453CC5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97EBE41-31C8-D8A2-D669-4F5BE675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A422A0-AB0F-7D8D-6BE2-067BF04A9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3D6525-2B1A-BFAA-E7A4-05D60163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2F0784-C110-17E9-BC26-D0EDC341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66460D-907D-2190-4D24-22E35A2E1B2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8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Suivie du matériel et des ressources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 recette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C247E9-4F34-52FC-77FC-40136A5C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11943" y="-5423063"/>
            <a:ext cx="9439683" cy="277987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83971 1.04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5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71 1.0493 L 1.1138 0.0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4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8630D46-338A-41DE-07C9-D710E4D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4141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Suivie du matériels et des ressources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E906D3-C620-52CA-400A-F6FFDC1C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3" y="2435784"/>
            <a:ext cx="7573432" cy="32580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8AE3EED-E609-C394-1ED2-3849CB8C3DBB}"/>
              </a:ext>
            </a:extLst>
          </p:cNvPr>
          <p:cNvSpPr txBox="1"/>
          <p:nvPr/>
        </p:nvSpPr>
        <p:spPr>
          <a:xfrm>
            <a:off x="4056185" y="1542406"/>
            <a:ext cx="407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 commun mis à jour au fil du temps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8853BF-7484-6825-C225-195F5F00EE3E}"/>
              </a:ext>
            </a:extLst>
          </p:cNvPr>
          <p:cNvSpPr txBox="1"/>
          <p:nvPr/>
        </p:nvSpPr>
        <p:spPr>
          <a:xfrm>
            <a:off x="-2806137" y="-3905122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matériel est budgétisé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D478F3-6987-FF90-D309-C4C79E35B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35826" y="-7010956"/>
            <a:ext cx="5493535" cy="6858000"/>
          </a:xfrm>
          <a:prstGeom prst="rect">
            <a:avLst/>
          </a:prstGeom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458C90-7D0E-96C6-D9E1-F0235D1C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8729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1.54192 -1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96" y="-5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1.56615 -1.1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7" y="-574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1.31706 1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46" y="5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5444 1.02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4" y="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173DD0-938B-2AE8-6C1A-6DCFFD165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17" y="1517092"/>
            <a:ext cx="6420746" cy="5172797"/>
          </a:xfrm>
          <a:prstGeom prst="rect">
            <a:avLst/>
          </a:prstGeom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8A840-D16F-9540-3930-B61B6DFD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Configuration matériel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7C1521-5FBA-117E-EBA7-32B92D5BD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(Mettez un plan d’installation/</a:t>
            </a:r>
            <a:r>
              <a:rPr lang="fr-FR" dirty="0" err="1"/>
              <a:t>cablage</a:t>
            </a:r>
            <a:r>
              <a:rPr lang="fr-FR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D94B67-F9C8-D53F-2800-8543A7142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90C5E6A5-511A-5B97-907D-7CAD4582B28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13B5DE3-4D9D-B165-D409-6C67EA2636B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96741D2-EEC4-DD20-9895-18D011BA8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D9BC90A-26E4-227C-E572-0443C3AEE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97E2DC-D440-5CC4-B9F6-E2F6A0731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9221CB-3B6D-BFC6-33DB-8B294C6E6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1FD8AFF-45E7-BE8C-33C9-A8C00AC50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5F15036-BACA-E01A-7F91-2DE0E278A43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FF5E6-EC01-FE21-72D8-676759B4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Développer un module logiciel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27A0F-9BDC-6A54-188B-6B452A10A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(Présenter les erreurs rencontrés lors du projet)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153AC-3A30-B352-794D-394D7E99A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BAB83E2-6B58-422F-C185-F3AB07B4E954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9E6D349-BA60-E69D-FB93-30A976DBFEEB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1AA926-C881-6C5F-E0B1-22B0961D0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037488-03A8-F724-DECF-CF156198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89CE79-CB78-B7B6-E298-970D87768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ED05017-0F13-D2FF-86EF-72CA716EC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82451C-AA46-C8C1-228C-273272DFA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0DE771-3FFD-BA5F-ABF7-F86741B642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01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120</Words>
  <Application>Microsoft Office PowerPoint</Application>
  <PresentationFormat>Grand écran</PresentationFormat>
  <Paragraphs>44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Répartition des tâches</vt:lpstr>
      <vt:lpstr>Suivie du matériels et des ressources</vt:lpstr>
      <vt:lpstr>Cahier de recette</vt:lpstr>
      <vt:lpstr>Partie individuelle</vt:lpstr>
      <vt:lpstr>Configuration matériel</vt:lpstr>
      <vt:lpstr>Développer un module logiciel</vt:lpstr>
      <vt:lpstr>Documentation réalisation matérielle/logicielle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hugo pageaux</cp:lastModifiedBy>
  <cp:revision>99</cp:revision>
  <dcterms:created xsi:type="dcterms:W3CDTF">2023-01-03T13:46:36Z</dcterms:created>
  <dcterms:modified xsi:type="dcterms:W3CDTF">2023-04-11T15:16:24Z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